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77" r:id="rId2"/>
    <p:sldId id="376" r:id="rId3"/>
    <p:sldId id="351" r:id="rId4"/>
    <p:sldId id="343" r:id="rId5"/>
    <p:sldId id="333" r:id="rId6"/>
    <p:sldId id="335" r:id="rId7"/>
    <p:sldId id="375" r:id="rId8"/>
    <p:sldId id="369" r:id="rId9"/>
    <p:sldId id="356" r:id="rId10"/>
    <p:sldId id="370" r:id="rId11"/>
    <p:sldId id="381" r:id="rId12"/>
    <p:sldId id="372" r:id="rId13"/>
    <p:sldId id="379" r:id="rId14"/>
    <p:sldId id="374" r:id="rId15"/>
    <p:sldId id="378" r:id="rId16"/>
    <p:sldId id="316" r:id="rId17"/>
    <p:sldId id="358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4" autoAdjust="0"/>
    <p:restoredTop sz="91408" autoAdjust="0"/>
  </p:normalViewPr>
  <p:slideViewPr>
    <p:cSldViewPr snapToGrid="0" snapToObjects="1">
      <p:cViewPr>
        <p:scale>
          <a:sx n="114" d="100"/>
          <a:sy n="114" d="100"/>
        </p:scale>
        <p:origin x="-107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3/13/14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really high-level depiction of our system. Essentially</a:t>
            </a:r>
            <a:r>
              <a:rPr lang="en-US" baseline="0" dirty="0" smtClean="0"/>
              <a:t> what we’re going to do is simulate the entire execution of the physical network. In a single process, we model switches in the network. We then run control servers on top of this, but we interpose on all of the communication channels.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Mechanisn</a:t>
            </a:r>
            <a:r>
              <a:rPr lang="en-US" baseline="0" dirty="0" smtClean="0"/>
              <a:t> to explore those research questions! Not a software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properties: delay, re-ordering, failure modes,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Distributed Systems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Replaying Altered History is Hard</a:t>
            </a:r>
            <a:endParaRPr lang="en-US" dirty="0"/>
          </a:p>
        </p:txBody>
      </p:sp>
      <p:pic>
        <p:nvPicPr>
          <p:cNvPr id="5" name="Picture 4" descr="29-Obamaelectionchicago_620x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" y="2037753"/>
            <a:ext cx="7236206" cy="48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Altered History Causes Divergence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2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usually it doesn’t affect the result</a:t>
            </a:r>
            <a:endParaRPr lang="en-US" dirty="0"/>
          </a:p>
        </p:txBody>
      </p:sp>
      <p:pic>
        <p:nvPicPr>
          <p:cNvPr id="4" name="Picture 3" descr="Barack-Obama-TIME-Magazine-Person-of-the-Year-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8" y="2870648"/>
            <a:ext cx="5670463" cy="37744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62437" y="2127720"/>
            <a:ext cx="356193" cy="7206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57098" y="2094300"/>
            <a:ext cx="326984" cy="75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75" y="5353699"/>
            <a:ext cx="4749800" cy="17145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918575" y="528226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23273" y="529340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383937"/>
            <a:ext cx="7799389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SDN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914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31" y="56702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</a:t>
            </a:r>
            <a:r>
              <a:rPr lang="en-US" sz="6600" dirty="0" smtClean="0"/>
              <a:t>sequence of </a:t>
            </a:r>
            <a:r>
              <a:rPr lang="en-US" sz="6600" dirty="0" smtClean="0"/>
              <a:t>events that trigger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Causal </a:t>
            </a:r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8192" y="3030052"/>
            <a:ext cx="7319657" cy="222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257" y="307461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794" y="4431872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4338360">
            <a:off x="1683092" y="3614494"/>
            <a:ext cx="70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Pong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98917" y="271653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25123" y="3030052"/>
            <a:ext cx="5963534" cy="12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6425" y="445886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7314" y="5084188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Blackhole</a:t>
            </a:r>
            <a:r>
              <a:rPr lang="en-US" dirty="0" smtClean="0">
                <a:solidFill>
                  <a:srgbClr val="FF0000"/>
                </a:solidFill>
              </a:rPr>
              <a:t> persists!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41938" y="2250259"/>
            <a:ext cx="66847" cy="409948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4"/>
          </p:cNvCxnSpPr>
          <p:nvPr/>
        </p:nvCxnSpPr>
        <p:spPr>
          <a:xfrm flipV="1">
            <a:off x="1225004" y="3124741"/>
            <a:ext cx="428579" cy="1271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7347222">
            <a:off x="998863" y="3572545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79743" y="302448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1164" y="435415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1738563" y="3087501"/>
            <a:ext cx="287102" cy="124839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951825" y="4335900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69973" y="436885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957349" y="437060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341938" y="2250259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408785" y="6357323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6712" y="253187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230100" y="4469112"/>
            <a:ext cx="306945" cy="129826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086332">
            <a:off x="2605773" y="4963065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56260" y="5712609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10028" y="5824626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31508" y="5724367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051" y="571724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4585748">
            <a:off x="3186618" y="4962507"/>
            <a:ext cx="142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Not Master...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551" y="57744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617653" y="4469112"/>
            <a:ext cx="281707" cy="122585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825520" y="569496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1239529" y="545778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1378200" y="2506075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</a:t>
            </a:r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12716</TotalTime>
  <Words>492</Words>
  <Application>Microsoft Macintosh PowerPoint</Application>
  <PresentationFormat>On-screen Show (4:3)</PresentationFormat>
  <Paragraphs>84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Perception</vt:lpstr>
      <vt:lpstr>Troubleshooting Distributed Systems with Minimal Causal Sequences</vt:lpstr>
      <vt:lpstr>PowerPoint Presentation</vt:lpstr>
      <vt:lpstr>Something goes wrong!</vt:lpstr>
      <vt:lpstr>Best practice: Logs</vt:lpstr>
      <vt:lpstr>Best practice: Logs</vt:lpstr>
      <vt:lpstr>Goal</vt:lpstr>
      <vt:lpstr>Minimal Causal Sequence</vt:lpstr>
      <vt:lpstr>Minimal Causal Sequence</vt:lpstr>
      <vt:lpstr>High-Level Approach</vt:lpstr>
      <vt:lpstr>Replaying Altered History is Hard</vt:lpstr>
      <vt:lpstr>Altered History Causes Divergence</vt:lpstr>
      <vt:lpstr>But usually it doesn’t affect the result</vt:lpstr>
      <vt:lpstr>Need to Reason About Equivalence!</vt:lpstr>
      <vt:lpstr>It Works!</vt:lpstr>
      <vt:lpstr>Summary</vt:lpstr>
      <vt:lpstr>Backup</vt:lpstr>
      <vt:lpstr>References </vt:lpstr>
      <vt:lpstr>Simulator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209</cp:revision>
  <cp:lastPrinted>2012-07-19T23:21:06Z</cp:lastPrinted>
  <dcterms:created xsi:type="dcterms:W3CDTF">2012-02-23T00:13:04Z</dcterms:created>
  <dcterms:modified xsi:type="dcterms:W3CDTF">2014-03-13T19:34:54Z</dcterms:modified>
</cp:coreProperties>
</file>